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5" r:id="rId7"/>
    <p:sldId id="266" r:id="rId8"/>
    <p:sldId id="270" r:id="rId9"/>
    <p:sldId id="269" r:id="rId10"/>
    <p:sldId id="267" r:id="rId11"/>
    <p:sldId id="268" r:id="rId12"/>
    <p:sldId id="260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326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2939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9202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0945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627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401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92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1477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13056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931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136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E3E5-DDE8-466D-B982-20AFC022EF54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040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50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276872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Cassandra Improves Performances and Availability of HDB++ TANGO Archiving System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5344" y="33569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Reynald Bourtembourg, Jean-Luc Pons, Pascal Verdier</a:t>
            </a:r>
            <a:b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ESRF, Grenoble, France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400" y="4057327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WEM310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7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Datastax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OpsCenter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DB++DiagnosticsGU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4234" y="2308808"/>
            <a:ext cx="6075532" cy="42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Datastax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OpsCenter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DB++DiagnosticsGU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627" y="2348880"/>
            <a:ext cx="879874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5" b="23648"/>
          <a:stretch/>
        </p:blipFill>
        <p:spPr>
          <a:xfrm>
            <a:off x="0" y="-10549"/>
            <a:ext cx="9144000" cy="171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756" y="177281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62423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Great HDB++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design!</a:t>
            </a:r>
          </a:p>
          <a:p>
            <a:pPr marL="742950" lvl="1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Easy to add support to new DB back-end</a:t>
            </a:r>
            <a:endParaRPr lang="en-A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Cassandra works!</a:t>
            </a:r>
          </a:p>
          <a:p>
            <a:pPr marL="742950" lvl="1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(when well used)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Performances</a:t>
            </a:r>
          </a:p>
          <a:p>
            <a:pPr marL="742950" lvl="1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</a:p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Step:</a:t>
            </a:r>
          </a:p>
          <a:p>
            <a:pPr marL="742950" lvl="1" indent="-28575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partitions size</a:t>
            </a:r>
          </a:p>
          <a:p>
            <a:pPr marL="742950" lvl="1" indent="-28575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Analytics datacentre with </a:t>
            </a:r>
          </a:p>
          <a:p>
            <a:pPr>
              <a:lnSpc>
                <a:spcPct val="200000"/>
              </a:lnSpc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 and see the poster for more details!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WEM310</a:t>
            </a:r>
            <a:endParaRPr lang="en-A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37853"/>
            <a:ext cx="2884070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739" y="5445224"/>
            <a:ext cx="936104" cy="4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3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4690" y="1700808"/>
            <a:ext cx="243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goal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060848"/>
            <a:ext cx="832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HDB++ </a:t>
            </a: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                      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project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(Ref: WED3O04)</a:t>
            </a:r>
            <a:endParaRPr lang="en-A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75864"/>
            <a:ext cx="960850" cy="288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333" y="2665675"/>
            <a:ext cx="1097332" cy="119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5474" y="2708920"/>
            <a:ext cx="1737444" cy="10142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599" y="4509120"/>
            <a:ext cx="4687604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Continuous availability with no SPOF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Linear Scalability </a:t>
            </a:r>
            <a:endParaRPr lang="en-A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Datacentre replication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Analytics with </a:t>
            </a:r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244" y="3723122"/>
            <a:ext cx="1750617" cy="112219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7006319">
            <a:off x="6790871" y="4068969"/>
            <a:ext cx="899415" cy="47939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422" y="4818382"/>
            <a:ext cx="1136051" cy="5875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5932944"/>
            <a:ext cx="1056140" cy="560818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3173042">
            <a:off x="5263973" y="4085254"/>
            <a:ext cx="899415" cy="4793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9110328">
            <a:off x="2983560" y="3725606"/>
            <a:ext cx="899415" cy="47939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4690" y="1700808"/>
            <a:ext cx="243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HDB++ Design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HDB++De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7679630" cy="40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5" b="23416"/>
          <a:stretch/>
        </p:blipFill>
        <p:spPr>
          <a:xfrm>
            <a:off x="0" y="-10550"/>
            <a:ext cx="9144000" cy="1725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1730" y="2160141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outline and future plan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7008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HDB++ Tools for free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dbConfigura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912" y="2162237"/>
            <a:ext cx="6156176" cy="45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7008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HDB++ Tools for free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DB++DiagnosticsGU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6187" y="2140437"/>
            <a:ext cx="4171627" cy="46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HDB++ Viewer optimized for Cassandra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DB++DiagnosticsGU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4234" y="2204864"/>
            <a:ext cx="6075532" cy="44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HDB++ Viewer optimized for Cassandra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DB++DiagnosticsGU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4235" y="2204864"/>
            <a:ext cx="6075530" cy="44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36" b="24809"/>
          <a:stretch/>
        </p:blipFill>
        <p:spPr>
          <a:xfrm>
            <a:off x="0" y="-10549"/>
            <a:ext cx="9144000" cy="16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Status @ ESRF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Distrib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090" y="2204864"/>
            <a:ext cx="45538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130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ferreirn</dc:creator>
  <cp:lastModifiedBy>Generic account for SEG</cp:lastModifiedBy>
  <cp:revision>78</cp:revision>
  <dcterms:created xsi:type="dcterms:W3CDTF">2015-09-29T23:46:58Z</dcterms:created>
  <dcterms:modified xsi:type="dcterms:W3CDTF">2015-10-17T14:16:50Z</dcterms:modified>
</cp:coreProperties>
</file>